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  <p:sldId id="260" r:id="rId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328CF-8898-4A4A-A184-CE611536C7CF}" type="datetimeFigureOut">
              <a:rPr lang="fr-FR" smtClean="0"/>
              <a:t>15/04/2018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0BF1E-3D73-47A0-AC96-53018649F0B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328CF-8898-4A4A-A184-CE611536C7CF}" type="datetimeFigureOut">
              <a:rPr lang="fr-FR" smtClean="0"/>
              <a:t>15/04/2018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0BF1E-3D73-47A0-AC96-53018649F0B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328CF-8898-4A4A-A184-CE611536C7CF}" type="datetimeFigureOut">
              <a:rPr lang="fr-FR" smtClean="0"/>
              <a:t>15/04/2018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0BF1E-3D73-47A0-AC96-53018649F0B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328CF-8898-4A4A-A184-CE611536C7CF}" type="datetimeFigureOut">
              <a:rPr lang="fr-FR" smtClean="0"/>
              <a:t>15/04/2018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0BF1E-3D73-47A0-AC96-53018649F0B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328CF-8898-4A4A-A184-CE611536C7CF}" type="datetimeFigureOut">
              <a:rPr lang="fr-FR" smtClean="0"/>
              <a:t>15/04/2018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0BF1E-3D73-47A0-AC96-53018649F0B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328CF-8898-4A4A-A184-CE611536C7CF}" type="datetimeFigureOut">
              <a:rPr lang="fr-FR" smtClean="0"/>
              <a:t>15/04/2018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0BF1E-3D73-47A0-AC96-53018649F0B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328CF-8898-4A4A-A184-CE611536C7CF}" type="datetimeFigureOut">
              <a:rPr lang="fr-FR" smtClean="0"/>
              <a:t>15/04/2018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0BF1E-3D73-47A0-AC96-53018649F0B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328CF-8898-4A4A-A184-CE611536C7CF}" type="datetimeFigureOut">
              <a:rPr lang="fr-FR" smtClean="0"/>
              <a:t>15/04/2018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0BF1E-3D73-47A0-AC96-53018649F0B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328CF-8898-4A4A-A184-CE611536C7CF}" type="datetimeFigureOut">
              <a:rPr lang="fr-FR" smtClean="0"/>
              <a:t>15/04/2018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0BF1E-3D73-47A0-AC96-53018649F0B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328CF-8898-4A4A-A184-CE611536C7CF}" type="datetimeFigureOut">
              <a:rPr lang="fr-FR" smtClean="0"/>
              <a:t>15/04/2018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0BF1E-3D73-47A0-AC96-53018649F0B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328CF-8898-4A4A-A184-CE611536C7CF}" type="datetimeFigureOut">
              <a:rPr lang="fr-FR" smtClean="0"/>
              <a:t>15/04/2018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0BF1E-3D73-47A0-AC96-53018649F0B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328CF-8898-4A4A-A184-CE611536C7CF}" type="datetimeFigureOut">
              <a:rPr lang="fr-FR" smtClean="0"/>
              <a:t>15/04/2018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0BF1E-3D73-47A0-AC96-53018649F0B4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39552" y="404665"/>
            <a:ext cx="7416824" cy="720079"/>
          </a:xfrm>
        </p:spPr>
        <p:txBody>
          <a:bodyPr>
            <a:normAutofit fontScale="90000"/>
          </a:bodyPr>
          <a:lstStyle/>
          <a:p>
            <a:r>
              <a:rPr lang="fr-FR" sz="6000" b="1" dirty="0" err="1" smtClean="0"/>
              <a:t>bathroom</a:t>
            </a:r>
            <a:endParaRPr lang="fr-FR" sz="6000" b="1" dirty="0"/>
          </a:p>
        </p:txBody>
      </p:sp>
      <p:pic>
        <p:nvPicPr>
          <p:cNvPr id="4" name="Imag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910540" y="41788"/>
            <a:ext cx="5044136" cy="7498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6000" b="1" dirty="0" smtClean="0"/>
              <a:t>house</a:t>
            </a:r>
            <a:endParaRPr lang="fr-FR" sz="6000" b="1" dirty="0"/>
          </a:p>
        </p:txBody>
      </p:sp>
      <p:pic>
        <p:nvPicPr>
          <p:cNvPr id="4" name="Imag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977468" y="334900"/>
            <a:ext cx="5054296" cy="7498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6000" b="1" dirty="0" err="1" smtClean="0"/>
              <a:t>Kitchen</a:t>
            </a:r>
            <a:endParaRPr lang="fr-FR" sz="6000" b="1" dirty="0"/>
          </a:p>
        </p:txBody>
      </p:sp>
      <p:pic>
        <p:nvPicPr>
          <p:cNvPr id="4" name="Imag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839367" y="256978"/>
            <a:ext cx="5157356" cy="7180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6000" b="1" dirty="0" err="1"/>
              <a:t>d</a:t>
            </a:r>
            <a:r>
              <a:rPr lang="fr-FR" sz="6000" b="1" dirty="0" err="1" smtClean="0"/>
              <a:t>ining</a:t>
            </a:r>
            <a:r>
              <a:rPr lang="fr-FR" sz="6000" b="1" dirty="0" smtClean="0"/>
              <a:t> room</a:t>
            </a:r>
            <a:endParaRPr lang="fr-FR" sz="6000" b="1" dirty="0"/>
          </a:p>
        </p:txBody>
      </p:sp>
      <p:pic>
        <p:nvPicPr>
          <p:cNvPr id="4" name="Imag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340768"/>
            <a:ext cx="4728349" cy="517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6000" b="1" dirty="0"/>
              <a:t>l</a:t>
            </a:r>
            <a:r>
              <a:rPr lang="fr-FR" sz="6000" b="1" dirty="0" smtClean="0"/>
              <a:t>iving room</a:t>
            </a:r>
            <a:endParaRPr lang="fr-FR" sz="6000" b="1" dirty="0"/>
          </a:p>
        </p:txBody>
      </p:sp>
      <p:pic>
        <p:nvPicPr>
          <p:cNvPr id="4" name="Imag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268760"/>
            <a:ext cx="4781823" cy="5316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6000" b="1" dirty="0" err="1" smtClean="0"/>
              <a:t>bedroom</a:t>
            </a:r>
            <a:endParaRPr lang="fr-FR" sz="6000" b="1" dirty="0"/>
          </a:p>
        </p:txBody>
      </p:sp>
      <p:pic>
        <p:nvPicPr>
          <p:cNvPr id="4" name="Imag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159989" y="440411"/>
            <a:ext cx="4843007" cy="7219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8</Words>
  <Application>Microsoft Office PowerPoint</Application>
  <PresentationFormat>Affichage à l'écran (4:3)</PresentationFormat>
  <Paragraphs>6</Paragraphs>
  <Slides>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7" baseType="lpstr">
      <vt:lpstr>Thème Office</vt:lpstr>
      <vt:lpstr>bathroom</vt:lpstr>
      <vt:lpstr>house</vt:lpstr>
      <vt:lpstr>Kitchen</vt:lpstr>
      <vt:lpstr>dining room</vt:lpstr>
      <vt:lpstr>living room</vt:lpstr>
      <vt:lpstr>bedroom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bathroom</dc:title>
  <dc:creator>Noël Potier</dc:creator>
  <cp:lastModifiedBy>Noël Potier</cp:lastModifiedBy>
  <cp:revision>1</cp:revision>
  <dcterms:created xsi:type="dcterms:W3CDTF">2018-04-15T14:58:58Z</dcterms:created>
  <dcterms:modified xsi:type="dcterms:W3CDTF">2018-04-15T15:08:35Z</dcterms:modified>
</cp:coreProperties>
</file>